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6266" autoAdjust="0"/>
    <p:restoredTop sz="94660"/>
  </p:normalViewPr>
  <p:slideViewPr>
    <p:cSldViewPr snapToGrid="0">
      <p:cViewPr>
        <p:scale>
          <a:sx n="100" d="100"/>
          <a:sy n="100" d="100"/>
        </p:scale>
        <p:origin x="-612" y="4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0592652-B907-407E-A1FD-04E06034D8F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2ACB7AB-1FB8-4859-B11B-1E6FD0D8711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55CBC2-70BA-4BF6-A264-D1ECCEDE3B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8CA81-37E4-46C9-8D0C-2343B18DCA62}" type="datetimeFigureOut">
              <a:rPr lang="en-GB" smtClean="0"/>
              <a:t>20/12/2017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FB59044-FD20-4581-B5FC-7A91AD6807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A00C9EF-5E77-4EB5-A587-F263183917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57A63-6B2D-4891-89BF-74D111ACE51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937508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7EF08A-9E92-4078-A2FB-54D868D0E9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0861E3C-ED3C-44AD-8988-0BEABA1E30F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0CCF670-854F-417D-9453-EFB3EC6ADE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8CA81-37E4-46C9-8D0C-2343B18DCA62}" type="datetimeFigureOut">
              <a:rPr lang="en-GB" smtClean="0"/>
              <a:t>20/12/2017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054F50D-0B39-441E-877B-29A74D6027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050F182-D205-4B12-A4F3-CE4030CDD2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57A63-6B2D-4891-89BF-74D111ACE51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044322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26FD6DF-667D-4D0A-AFD0-0510368688C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EFC5134-AC68-422F-8CBF-F85B600E572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082536-C653-4D19-9E32-8BC48AB623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8CA81-37E4-46C9-8D0C-2343B18DCA62}" type="datetimeFigureOut">
              <a:rPr lang="en-GB" smtClean="0"/>
              <a:t>20/12/2017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E487384-CE6A-44B2-BACA-8F289BBCF3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9D3DEE-8B6D-450A-92A6-3BE31EDF2F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57A63-6B2D-4891-89BF-74D111ACE51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292013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17E9F6-A6F1-401E-96F6-234AED03A1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B5FE475-F07C-45A0-853E-3F7C0FEEE6F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CD8949B-8B33-45E4-BE06-8D8ED0AD4D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8CA81-37E4-46C9-8D0C-2343B18DCA62}" type="datetimeFigureOut">
              <a:rPr lang="en-GB" smtClean="0"/>
              <a:t>20/12/2017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C10D58C-86D4-4BDD-9F1A-C738BB35CF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324000C-ECD6-4433-A5F9-3B4B75F876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57A63-6B2D-4891-89BF-74D111ACE51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67751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E6B5EC-E83D-4B1D-8854-335874F2E6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D20C1A4-B505-42D4-905D-46D72DC525F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2E56678-45EB-4A3D-8635-6DEB587041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8CA81-37E4-46C9-8D0C-2343B18DCA62}" type="datetimeFigureOut">
              <a:rPr lang="en-GB" smtClean="0"/>
              <a:t>20/12/2017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8EF26B-D38D-432F-A38A-5BB7C3C90C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5236BA0-C26B-426B-B550-9DF7ED6608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57A63-6B2D-4891-89BF-74D111ACE51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929980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DA163-CC21-43AD-BDA7-5DA19E95ED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2D0115E-26B7-4332-8E31-65ECA942D7F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4BD86D8-D449-4B1D-824F-739DE9D1983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41379A7-E717-4B49-9520-93BF6761BB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8CA81-37E4-46C9-8D0C-2343B18DCA62}" type="datetimeFigureOut">
              <a:rPr lang="en-GB" smtClean="0"/>
              <a:t>20/12/2017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4CACEFB-E426-4B77-8962-329D4A2D4B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75218D4-03F3-41F7-BBBD-9B6F4AD98F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57A63-6B2D-4891-89BF-74D111ACE51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141700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47E399-418B-4095-BE49-8FA431FB26E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4424510-7F95-416C-9B69-A6C69255222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85212BA-13CA-47AA-AF51-AE7A964781D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779E2E7-E0F5-45FD-AA6C-457C9F641F6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0415263-83EB-407A-B773-EBAE930D78D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8F29C53-C26C-40BB-A7A3-3B9411E7D7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8CA81-37E4-46C9-8D0C-2343B18DCA62}" type="datetimeFigureOut">
              <a:rPr lang="en-GB" smtClean="0"/>
              <a:t>20/12/2017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9E88C8C-A52C-446E-A2BC-7395F806CE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DCC2876-C40A-43DD-86E2-415A863910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57A63-6B2D-4891-89BF-74D111ACE51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02273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7A6124-769F-437B-BDCB-2D4B107FB1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16AD501-2A25-441A-9C3A-C2DCCF9E7E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8CA81-37E4-46C9-8D0C-2343B18DCA62}" type="datetimeFigureOut">
              <a:rPr lang="en-GB" smtClean="0"/>
              <a:t>20/12/2017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8A2083A-7C73-461F-8794-4F882A1E4B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233AE6F-F271-4D29-A888-3941B9A99C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57A63-6B2D-4891-89BF-74D111ACE51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687886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E007D28-2881-4B00-A6B2-54FAC9D383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8CA81-37E4-46C9-8D0C-2343B18DCA62}" type="datetimeFigureOut">
              <a:rPr lang="en-GB" smtClean="0"/>
              <a:t>20/12/2017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3496BAC-F903-4FF1-B146-9972F355FE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EFF6080-9172-4D67-9031-908434C332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57A63-6B2D-4891-89BF-74D111ACE51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559616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E5E121-F59D-4998-A2C7-8F8ADC0F78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4F5E8EC-332C-4431-9B0C-EF6D1447503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FC0ECC1-C68C-4989-883D-62CB0F3D907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ACD8DE0-8514-4C8E-9930-D04FDC4169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8CA81-37E4-46C9-8D0C-2343B18DCA62}" type="datetimeFigureOut">
              <a:rPr lang="en-GB" smtClean="0"/>
              <a:t>20/12/2017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278D0E3-0BE1-4D19-920C-FC2AF18544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783855F-4688-42E5-856F-1996FA6AD7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57A63-6B2D-4891-89BF-74D111ACE51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53889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904FEE5-4855-4EEB-95DE-A48D225A75A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3D1DDDA-F8E8-48FE-AFF6-E94A17190EC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8A6B6A3-DE75-4F38-9528-37E211D727E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D65B124-B1A5-4D0F-BD5F-01221503B0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8CA81-37E4-46C9-8D0C-2343B18DCA62}" type="datetimeFigureOut">
              <a:rPr lang="en-GB" smtClean="0"/>
              <a:t>20/12/2017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D067F0F-DD81-4FB3-AA19-BBB86FCF6D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47FAA4A-72B6-492D-953C-CA95292A99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57A63-6B2D-4891-89BF-74D111ACE51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318409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9A2645A-DC91-4FA9-A203-84164FB791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AAA093E-C7AE-4009-A8C4-0E80D46EE62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3D3C083-B6DA-4AF3-9AB6-31BB0126091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68CA81-37E4-46C9-8D0C-2343B18DCA62}" type="datetimeFigureOut">
              <a:rPr lang="en-GB" smtClean="0"/>
              <a:t>20/12/2017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DDF138-3822-4149-A443-588D24C46FC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CEC598F-37E1-4116-8E87-FFC6707FFAC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357A63-6B2D-4891-89BF-74D111ACE51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234227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>
            <a:extLst>
              <a:ext uri="{FF2B5EF4-FFF2-40B4-BE49-F238E27FC236}">
                <a16:creationId xmlns:a16="http://schemas.microsoft.com/office/drawing/2014/main" id="{7540F31E-D540-438A-A566-4EAD7D3523DF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429000" y="1595437"/>
            <a:ext cx="5334000" cy="3667125"/>
          </a:xfrm>
          <a:prstGeom prst="rect">
            <a:avLst/>
          </a:prstGeom>
        </p:spPr>
      </p:pic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2ABFFCE2-EDEB-4BCD-9B9B-4BA875140129}"/>
              </a:ext>
            </a:extLst>
          </p:cNvPr>
          <p:cNvSpPr/>
          <p:nvPr/>
        </p:nvSpPr>
        <p:spPr>
          <a:xfrm>
            <a:off x="7539048" y="1517815"/>
            <a:ext cx="1300036" cy="920586"/>
          </a:xfrm>
          <a:prstGeom prst="round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0A997482-2EC0-4960-A8E6-2D6259E43B27}"/>
              </a:ext>
            </a:extLst>
          </p:cNvPr>
          <p:cNvSpPr txBox="1"/>
          <p:nvPr/>
        </p:nvSpPr>
        <p:spPr>
          <a:xfrm>
            <a:off x="7748833" y="1875934"/>
            <a:ext cx="1300036" cy="36933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GB" dirty="0"/>
              <a:t>Breakpoints</a:t>
            </a:r>
          </a:p>
        </p:txBody>
      </p:sp>
      <p:sp>
        <p:nvSpPr>
          <p:cNvPr id="10" name="Rectangle: Rounded Corners 9">
            <a:extLst>
              <a:ext uri="{FF2B5EF4-FFF2-40B4-BE49-F238E27FC236}">
                <a16:creationId xmlns:a16="http://schemas.microsoft.com/office/drawing/2014/main" id="{A7F94050-8435-4DFF-BBC0-C19338CE7045}"/>
              </a:ext>
            </a:extLst>
          </p:cNvPr>
          <p:cNvSpPr/>
          <p:nvPr/>
        </p:nvSpPr>
        <p:spPr>
          <a:xfrm>
            <a:off x="7539048" y="3981591"/>
            <a:ext cx="1300036" cy="920586"/>
          </a:xfrm>
          <a:prstGeom prst="round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77F945A1-2087-4E9F-A9AC-4E2260688A15}"/>
              </a:ext>
            </a:extLst>
          </p:cNvPr>
          <p:cNvSpPr txBox="1"/>
          <p:nvPr/>
        </p:nvSpPr>
        <p:spPr>
          <a:xfrm>
            <a:off x="7748833" y="3876184"/>
            <a:ext cx="988925" cy="369332"/>
          </a:xfrm>
          <a:prstGeom prst="rect">
            <a:avLst/>
          </a:prstGeom>
          <a:solidFill>
            <a:schemeClr val="bg1">
              <a:alpha val="75000"/>
            </a:schemeClr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GB" dirty="0"/>
              <a:t>Memory</a:t>
            </a:r>
          </a:p>
        </p:txBody>
      </p:sp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F8A17DF0-651E-45A6-AEC8-A4134EABC70D}"/>
              </a:ext>
            </a:extLst>
          </p:cNvPr>
          <p:cNvSpPr/>
          <p:nvPr/>
        </p:nvSpPr>
        <p:spPr>
          <a:xfrm>
            <a:off x="6796098" y="2756065"/>
            <a:ext cx="1081077" cy="759734"/>
          </a:xfrm>
          <a:prstGeom prst="round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A67EAD5A-3F6E-4B6B-8EC7-FAD1A63AADA2}"/>
              </a:ext>
            </a:extLst>
          </p:cNvPr>
          <p:cNvSpPr txBox="1"/>
          <p:nvPr/>
        </p:nvSpPr>
        <p:spPr>
          <a:xfrm>
            <a:off x="7044585" y="3025330"/>
            <a:ext cx="2099415" cy="36933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dirty="0"/>
              <a:t>Zero-page watches</a:t>
            </a:r>
          </a:p>
        </p:txBody>
      </p:sp>
      <p:sp>
        <p:nvSpPr>
          <p:cNvPr id="15" name="Rectangle: Rounded Corners 14">
            <a:extLst>
              <a:ext uri="{FF2B5EF4-FFF2-40B4-BE49-F238E27FC236}">
                <a16:creationId xmlns:a16="http://schemas.microsoft.com/office/drawing/2014/main" id="{70779D18-3ECA-47B3-B0D0-55D381853EEF}"/>
              </a:ext>
            </a:extLst>
          </p:cNvPr>
          <p:cNvSpPr/>
          <p:nvPr/>
        </p:nvSpPr>
        <p:spPr>
          <a:xfrm>
            <a:off x="3281373" y="1517815"/>
            <a:ext cx="3489483" cy="3384362"/>
          </a:xfrm>
          <a:prstGeom prst="round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4A34895E-EE77-41CD-A028-8330431EB1BA}"/>
              </a:ext>
            </a:extLst>
          </p:cNvPr>
          <p:cNvSpPr txBox="1"/>
          <p:nvPr/>
        </p:nvSpPr>
        <p:spPr>
          <a:xfrm>
            <a:off x="2910619" y="1875934"/>
            <a:ext cx="2204306" cy="369332"/>
          </a:xfrm>
          <a:prstGeom prst="rect">
            <a:avLst/>
          </a:prstGeom>
          <a:solidFill>
            <a:schemeClr val="bg1">
              <a:alpha val="75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dirty="0"/>
              <a:t>Symbolic disassembly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F59FA1F1-FDF9-4EC2-92AE-A1303C1E17E0}"/>
              </a:ext>
            </a:extLst>
          </p:cNvPr>
          <p:cNvSpPr txBox="1"/>
          <p:nvPr/>
        </p:nvSpPr>
        <p:spPr>
          <a:xfrm>
            <a:off x="3596419" y="2894525"/>
            <a:ext cx="1270856" cy="26161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sz="1100" dirty="0"/>
              <a:t>Current instruction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59E9AAB0-B82B-4691-B322-5255845229CA}"/>
              </a:ext>
            </a:extLst>
          </p:cNvPr>
          <p:cNvCxnSpPr>
            <a:cxnSpLocks/>
            <a:stCxn id="17" idx="3"/>
          </p:cNvCxnSpPr>
          <p:nvPr/>
        </p:nvCxnSpPr>
        <p:spPr>
          <a:xfrm>
            <a:off x="4867275" y="3025330"/>
            <a:ext cx="257175" cy="121522"/>
          </a:xfrm>
          <a:prstGeom prst="line">
            <a:avLst/>
          </a:prstGeom>
          <a:ln w="31750">
            <a:headEnd type="oval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>
            <a:extLst>
              <a:ext uri="{FF2B5EF4-FFF2-40B4-BE49-F238E27FC236}">
                <a16:creationId xmlns:a16="http://schemas.microsoft.com/office/drawing/2014/main" id="{69C7635A-0831-4EBD-B190-71A26FDE5BFD}"/>
              </a:ext>
            </a:extLst>
          </p:cNvPr>
          <p:cNvSpPr txBox="1"/>
          <p:nvPr/>
        </p:nvSpPr>
        <p:spPr>
          <a:xfrm>
            <a:off x="4053619" y="3540754"/>
            <a:ext cx="813656" cy="26161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sz="1100" dirty="0"/>
              <a:t>Breakpoint</a:t>
            </a:r>
          </a:p>
        </p:txBody>
      </p: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FB1E79BE-CF8D-4B90-A76E-9BD54982F624}"/>
              </a:ext>
            </a:extLst>
          </p:cNvPr>
          <p:cNvCxnSpPr>
            <a:cxnSpLocks/>
            <a:endCxn id="22" idx="3"/>
          </p:cNvCxnSpPr>
          <p:nvPr/>
        </p:nvCxnSpPr>
        <p:spPr>
          <a:xfrm flipH="1">
            <a:off x="4867275" y="3568255"/>
            <a:ext cx="257176" cy="103304"/>
          </a:xfrm>
          <a:prstGeom prst="line">
            <a:avLst/>
          </a:prstGeom>
          <a:ln w="31750">
            <a:headEnd type="triangle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Rectangle: Rounded Corners 27">
            <a:extLst>
              <a:ext uri="{FF2B5EF4-FFF2-40B4-BE49-F238E27FC236}">
                <a16:creationId xmlns:a16="http://schemas.microsoft.com/office/drawing/2014/main" id="{0368C2C5-ECD8-49CD-84EC-98D7E23B8FE0}"/>
              </a:ext>
            </a:extLst>
          </p:cNvPr>
          <p:cNvSpPr/>
          <p:nvPr/>
        </p:nvSpPr>
        <p:spPr>
          <a:xfrm>
            <a:off x="3281373" y="4991235"/>
            <a:ext cx="5624502" cy="369332"/>
          </a:xfrm>
          <a:prstGeom prst="round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EB799AC6-DEB4-44AA-9078-6C4C4056451A}"/>
              </a:ext>
            </a:extLst>
          </p:cNvPr>
          <p:cNvSpPr txBox="1"/>
          <p:nvPr/>
        </p:nvSpPr>
        <p:spPr>
          <a:xfrm>
            <a:off x="6462958" y="5047759"/>
            <a:ext cx="1947617" cy="36933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dirty="0"/>
              <a:t>Command prompt</a:t>
            </a:r>
          </a:p>
        </p:txBody>
      </p:sp>
      <p:sp>
        <p:nvSpPr>
          <p:cNvPr id="30" name="Rectangle: Rounded Corners 29">
            <a:extLst>
              <a:ext uri="{FF2B5EF4-FFF2-40B4-BE49-F238E27FC236}">
                <a16:creationId xmlns:a16="http://schemas.microsoft.com/office/drawing/2014/main" id="{D7431250-9529-44F0-80F6-0DD94CA4D516}"/>
              </a:ext>
            </a:extLst>
          </p:cNvPr>
          <p:cNvSpPr/>
          <p:nvPr/>
        </p:nvSpPr>
        <p:spPr>
          <a:xfrm>
            <a:off x="6796098" y="3981589"/>
            <a:ext cx="742950" cy="920587"/>
          </a:xfrm>
          <a:prstGeom prst="round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63F510C0-4F3B-4688-886C-7BBDF3ED7988}"/>
              </a:ext>
            </a:extLst>
          </p:cNvPr>
          <p:cNvSpPr txBox="1"/>
          <p:nvPr/>
        </p:nvSpPr>
        <p:spPr>
          <a:xfrm>
            <a:off x="5886473" y="3876184"/>
            <a:ext cx="1499942" cy="369332"/>
          </a:xfrm>
          <a:prstGeom prst="rect">
            <a:avLst/>
          </a:prstGeom>
          <a:solidFill>
            <a:schemeClr val="bg1">
              <a:alpha val="75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dirty="0"/>
              <a:t>Soft-switches</a:t>
            </a:r>
          </a:p>
        </p:txBody>
      </p:sp>
      <p:sp>
        <p:nvSpPr>
          <p:cNvPr id="33" name="Rectangle: Rounded Corners 32">
            <a:extLst>
              <a:ext uri="{FF2B5EF4-FFF2-40B4-BE49-F238E27FC236}">
                <a16:creationId xmlns:a16="http://schemas.microsoft.com/office/drawing/2014/main" id="{B4B03398-9038-488D-9E56-70B902AED8D3}"/>
              </a:ext>
            </a:extLst>
          </p:cNvPr>
          <p:cNvSpPr/>
          <p:nvPr/>
        </p:nvSpPr>
        <p:spPr>
          <a:xfrm>
            <a:off x="6770856" y="1517815"/>
            <a:ext cx="768192" cy="920586"/>
          </a:xfrm>
          <a:prstGeom prst="round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10F6C12C-A42D-4BCD-9A8C-1DA066140F28}"/>
              </a:ext>
            </a:extLst>
          </p:cNvPr>
          <p:cNvSpPr txBox="1"/>
          <p:nvPr/>
        </p:nvSpPr>
        <p:spPr>
          <a:xfrm>
            <a:off x="6158561" y="1682974"/>
            <a:ext cx="1139880" cy="646331"/>
          </a:xfrm>
          <a:prstGeom prst="rect">
            <a:avLst/>
          </a:prstGeom>
          <a:solidFill>
            <a:schemeClr val="bg1">
              <a:alpha val="75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dirty="0"/>
              <a:t>Registers and stack</a:t>
            </a:r>
          </a:p>
        </p:txBody>
      </p:sp>
    </p:spTree>
    <p:extLst>
      <p:ext uri="{BB962C8B-B14F-4D97-AF65-F5344CB8AC3E}">
        <p14:creationId xmlns:p14="http://schemas.microsoft.com/office/powerpoint/2010/main" val="11710857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29</TotalTime>
  <Words>15</Words>
  <Application>Microsoft Office PowerPoint</Application>
  <PresentationFormat>Widescreen</PresentationFormat>
  <Paragraphs>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Tom Charlesworth</dc:creator>
  <cp:lastModifiedBy>Tom Charlesworth</cp:lastModifiedBy>
  <cp:revision>4</cp:revision>
  <dcterms:created xsi:type="dcterms:W3CDTF">2017-12-20T16:16:51Z</dcterms:created>
  <dcterms:modified xsi:type="dcterms:W3CDTF">2017-12-20T16:46:41Z</dcterms:modified>
</cp:coreProperties>
</file>

<file path=docProps/thumbnail.jpeg>
</file>